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C0F23-B32D-4E47-B8A4-AC633E4B2F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65C14B-C255-484F-A5F2-830C07958F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04A6E2-1F96-4690-8007-1AC36115D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42A34-5647-4D4D-AED3-72AAA9FB2644}" type="datetimeFigureOut">
              <a:rPr lang="en-PH" smtClean="0"/>
              <a:t>31/12/2023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132FD-ADB5-4DC4-A639-433CEF6AC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93BB71-34FC-45DD-885E-154EBED91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63B4-0866-4DC8-A855-1C37006180D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2790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72403-7105-4982-BA47-05DE74FA3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5E1C53-06BB-46F3-896A-D634D8970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F60A7-B422-42FE-9267-A9E7C1E1B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42A34-5647-4D4D-AED3-72AAA9FB2644}" type="datetimeFigureOut">
              <a:rPr lang="en-PH" smtClean="0"/>
              <a:t>31/12/2023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E1B22-8674-455A-9B47-AC30D3B97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7924B0-E280-4A1F-A071-459C03F60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63B4-0866-4DC8-A855-1C37006180D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389013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D519F-8F0D-4CFD-B116-1DE7CF600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9E3286-2776-4F51-BD26-C4A5183D6E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B858B6-0F59-4212-A531-5FD952557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42A34-5647-4D4D-AED3-72AAA9FB2644}" type="datetimeFigureOut">
              <a:rPr lang="en-PH" smtClean="0"/>
              <a:t>31/12/2023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0378E0-29B7-4CCE-95F9-FDC8BF437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AC060-2A0C-4436-9F64-9905686AE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63B4-0866-4DC8-A855-1C37006180D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47939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8F779-1646-43B3-BB1A-6F9B5E003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0B0B2-937F-4E57-90E1-5D16AA5A29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8147DF-0080-4677-9CEA-07D1A916D4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50CB34-BB8E-4FF2-947F-03DB08D6E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42A34-5647-4D4D-AED3-72AAA9FB2644}" type="datetimeFigureOut">
              <a:rPr lang="en-PH" smtClean="0"/>
              <a:t>31/12/2023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994241-E087-4D86-B336-4B2868DED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87B2FA-12BF-4CEB-BEC3-604712A36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63B4-0866-4DC8-A855-1C37006180D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7770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E7130-7A36-4E24-B4CB-0B3BDD7ED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D0E535-E00C-4D9B-A8BE-698CE71BEC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CF5FB7-D453-4E06-A4AB-7F82242BD4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865149-1E69-480B-B311-6C2FF15DFD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05EC39-E35D-42FE-BB7D-4C3D2488B0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66AA64-C146-43E9-8390-EEE5F6FB4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42A34-5647-4D4D-AED3-72AAA9FB2644}" type="datetimeFigureOut">
              <a:rPr lang="en-PH" smtClean="0"/>
              <a:t>31/12/2023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B86F7E-B5EF-452B-B7D1-78A53C0B5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8FDF27-1E6A-4C1F-96F6-25198FD04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63B4-0866-4DC8-A855-1C37006180D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318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18357-F3E2-4AE1-A55F-3647C5888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22A06A-A743-4EF8-92B6-CCEC379F7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42A34-5647-4D4D-AED3-72AAA9FB2644}" type="datetimeFigureOut">
              <a:rPr lang="en-PH" smtClean="0"/>
              <a:t>31/12/2023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CB5C38-BE58-4933-B37D-D08D3367E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9750BF-FA21-4B00-BB9E-08A0C8C8C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63B4-0866-4DC8-A855-1C37006180D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73528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6367BB-071B-459F-A077-4D1829AB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42A34-5647-4D4D-AED3-72AAA9FB2644}" type="datetimeFigureOut">
              <a:rPr lang="en-PH" smtClean="0"/>
              <a:t>31/12/2023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59E2B9-E919-4C7F-B06C-24F4E4807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D91009-8488-4EED-8912-71CA160E5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63B4-0866-4DC8-A855-1C37006180D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470052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37536-A367-41D2-A7FC-457086672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CF9AD-581C-41F9-8D46-9FBE7C8CA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E8F1DF-7728-457C-B788-876CE5E1FE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965A61-4EC1-4FFD-B81D-1DCADBF25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42A34-5647-4D4D-AED3-72AAA9FB2644}" type="datetimeFigureOut">
              <a:rPr lang="en-PH" smtClean="0"/>
              <a:t>31/12/2023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E0CB82-81E9-4D0B-A315-132B31F8E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708F7-5514-4AB7-A2AA-588B61BBC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63B4-0866-4DC8-A855-1C37006180D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65557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5D72A-781C-49AF-9C04-CC1D1FE21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9DD88A-FCBB-46F6-83AD-2258D4DB6A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EC66EF-C9AB-4360-8114-DA0E55D5E3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B76052-045E-45AC-8258-F4E354850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42A34-5647-4D4D-AED3-72AAA9FB2644}" type="datetimeFigureOut">
              <a:rPr lang="en-PH" smtClean="0"/>
              <a:t>31/12/2023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BC33ED-07C1-48D9-837D-23DDC64CC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2D6142-5FB3-4B39-A180-B1AFF4979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63B4-0866-4DC8-A855-1C37006180D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31371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B0780-C7A5-41B8-9646-D3F804E2F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0D452D-D00C-4621-885D-F0061D35BD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36F8A4-D95F-4279-9039-FDD92B35A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42A34-5647-4D4D-AED3-72AAA9FB2644}" type="datetimeFigureOut">
              <a:rPr lang="en-PH" smtClean="0"/>
              <a:t>31/12/2023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2A57C-3C47-4A9E-A961-D8A4D4527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45113-5563-44E5-BCAC-633EE50CB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63B4-0866-4DC8-A855-1C37006180D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7829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112AA4-9B03-4108-B598-CA1B4BB5D0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C5AB9C-CC68-4A62-8E64-FB73FC290E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781D92-EE6F-4E9F-ACA9-5FD37DC35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42A34-5647-4D4D-AED3-72AAA9FB2644}" type="datetimeFigureOut">
              <a:rPr lang="en-PH" smtClean="0"/>
              <a:t>31/12/2023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43F59-6094-4282-918C-5396731FA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0E024-1F2B-4386-BCC7-7BB9308C6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63B4-0866-4DC8-A855-1C37006180D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76856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4F10C3-48AB-4896-8970-51994CF24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35CE5D-76B8-4FD3-9E87-99E66846CF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107AE-42CD-430E-9740-1FFECFDB5D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42A34-5647-4D4D-AED3-72AAA9FB2644}" type="datetimeFigureOut">
              <a:rPr lang="en-PH" smtClean="0"/>
              <a:t>31/12/2023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1D9D2-192E-4DCC-8EB7-12555D1B1E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7592CE-5760-4B18-8D1E-59EFADA67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E63B4-0866-4DC8-A855-1C37006180D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519732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95610F-A3AA-4398-BDDA-A3AD57146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36435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47D7D9-39B3-43E8-A0C7-C5FEE677D3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3643531"/>
            <a:ext cx="12192000" cy="2630659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PH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anose="02040602050505020304" pitchFamily="18" charset="0"/>
              </a:rPr>
              <a:t>Called to be </a:t>
            </a:r>
            <a:r>
              <a:rPr lang="en-PH" sz="1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anose="02040602050505020304" pitchFamily="18" charset="0"/>
              </a:rPr>
              <a:t>FAITHFUL!</a:t>
            </a:r>
            <a:r>
              <a:rPr lang="en-PH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anose="02040602050505020304" pitchFamily="18" charset="0"/>
              </a:rPr>
              <a:t> </a:t>
            </a:r>
            <a:br>
              <a:rPr lang="en-PH" sz="4400" b="1" dirty="0">
                <a:latin typeface="Lucida Bright" panose="02040602050505020304" pitchFamily="18" charset="0"/>
              </a:rPr>
            </a:br>
            <a:r>
              <a:rPr lang="en-PH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Timothy 4:6-8</a:t>
            </a:r>
            <a:endParaRPr lang="en-PH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FEF642-FB4A-41CB-A1BD-3C80FE06EF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6894" y="6383216"/>
            <a:ext cx="3455963" cy="47478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PH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Pastor Rod M. Lago</a:t>
            </a:r>
          </a:p>
        </p:txBody>
      </p:sp>
    </p:spTree>
    <p:extLst>
      <p:ext uri="{BB962C8B-B14F-4D97-AF65-F5344CB8AC3E}">
        <p14:creationId xmlns:p14="http://schemas.microsoft.com/office/powerpoint/2010/main" val="80881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4A89AD8-A147-4E0E-916C-73D57EC48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748"/>
            <a:ext cx="12192000" cy="68524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610F67-4DED-4E03-BF20-3D684C520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" y="3429000"/>
            <a:ext cx="12191999" cy="1325563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ctr"/>
            <a:r>
              <a:rPr lang="en-PH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anose="02040602050505020304" pitchFamily="18" charset="0"/>
              </a:rPr>
              <a:t>I. Paul was a Faithful Fighter.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F7F001-9B94-46EB-89C4-E991165B3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343768"/>
            <a:ext cx="12323298" cy="1325564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en-P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means He never wasted his life in serving the Lord.</a:t>
            </a:r>
          </a:p>
          <a:p>
            <a:pPr marL="514350" indent="-514350">
              <a:buAutoNum type="alphaUcPeriod"/>
            </a:pPr>
            <a:r>
              <a:rPr lang="en-P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means He never give up in serving the Lord.</a:t>
            </a:r>
          </a:p>
        </p:txBody>
      </p:sp>
    </p:spTree>
    <p:extLst>
      <p:ext uri="{BB962C8B-B14F-4D97-AF65-F5344CB8AC3E}">
        <p14:creationId xmlns:p14="http://schemas.microsoft.com/office/powerpoint/2010/main" val="85068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15C708F-234F-4DF5-B886-CAD11DE73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7A1D04-1478-4FFC-AC6C-0441CED3A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429000"/>
            <a:ext cx="12192000" cy="1325563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ctr"/>
            <a:r>
              <a:rPr lang="en-PH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anose="02040602050505020304" pitchFamily="18" charset="0"/>
              </a:rPr>
              <a:t>II. Paul was a Faithful Runner.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95585-11E8-489A-B597-09DBE36B4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532437"/>
            <a:ext cx="12191998" cy="1325563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en-P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means He never wasted his time in serving the Lord.</a:t>
            </a:r>
          </a:p>
          <a:p>
            <a:pPr marL="514350" indent="-514350">
              <a:buAutoNum type="alphaUcPeriod"/>
            </a:pPr>
            <a:r>
              <a:rPr lang="en-P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means He Out stripped all his Competitors.</a:t>
            </a:r>
          </a:p>
        </p:txBody>
      </p:sp>
    </p:spTree>
    <p:extLst>
      <p:ext uri="{BB962C8B-B14F-4D97-AF65-F5344CB8AC3E}">
        <p14:creationId xmlns:p14="http://schemas.microsoft.com/office/powerpoint/2010/main" val="4065099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E395F79-E591-4CE7-8C75-2973FFB50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396BF2-B143-42FE-BD61-5025308A2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58159"/>
            <a:ext cx="12191998" cy="1325563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P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anose="02040602050505020304" pitchFamily="18" charset="0"/>
              </a:rPr>
              <a:t>III. Paul was a Faithful Keeper of Faith.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2A27C-0EFA-475C-B444-80CB41823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532437"/>
            <a:ext cx="12191998" cy="1325563"/>
          </a:xfrm>
          <a:solidFill>
            <a:schemeClr val="tx1"/>
          </a:solidFill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PH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 It means He followed all the rules of the game and have won the prize lawfully and wholeheartedly.</a:t>
            </a:r>
          </a:p>
        </p:txBody>
      </p:sp>
    </p:spTree>
    <p:extLst>
      <p:ext uri="{BB962C8B-B14F-4D97-AF65-F5344CB8AC3E}">
        <p14:creationId xmlns:p14="http://schemas.microsoft.com/office/powerpoint/2010/main" val="166303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6FFB1C-0634-48C5-B63C-B867FBD3A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2"/>
            <a:ext cx="12192000" cy="683361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B96FE-54B6-40E9-8171-1FE6F8CA11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881489"/>
            <a:ext cx="12192000" cy="1295474"/>
          </a:xfrm>
          <a:solidFill>
            <a:schemeClr val="tx1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PH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“WE NEED TO BE FAITHFUL TILL THE END BECAUSE THERE IS A REWARDS AWAITS FOR US.”</a:t>
            </a:r>
          </a:p>
        </p:txBody>
      </p:sp>
    </p:spTree>
    <p:extLst>
      <p:ext uri="{BB962C8B-B14F-4D97-AF65-F5344CB8AC3E}">
        <p14:creationId xmlns:p14="http://schemas.microsoft.com/office/powerpoint/2010/main" val="377686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123</Words>
  <Application>Microsoft Office PowerPoint</Application>
  <PresentationFormat>Widescreen</PresentationFormat>
  <Paragraphs>11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Lucida Bright</vt:lpstr>
      <vt:lpstr>Office Theme</vt:lpstr>
      <vt:lpstr>Called to be FAITHFUL!  2 Timothy 4:6-8</vt:lpstr>
      <vt:lpstr>I. Paul was a Faithful Fighter. </vt:lpstr>
      <vt:lpstr>II. Paul was a Faithful Runner. </vt:lpstr>
      <vt:lpstr>III. Paul was a Faithful Keeper of Faith.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Faithful till the End 2 Timothy 4:6-8</dc:title>
  <dc:creator>JOAN</dc:creator>
  <cp:lastModifiedBy>Pastora Rhoda</cp:lastModifiedBy>
  <cp:revision>7</cp:revision>
  <dcterms:created xsi:type="dcterms:W3CDTF">2020-12-26T14:56:26Z</dcterms:created>
  <dcterms:modified xsi:type="dcterms:W3CDTF">2023-12-31T08:38:31Z</dcterms:modified>
</cp:coreProperties>
</file>